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F62"/>
    <a:srgbClr val="E8DF24"/>
    <a:srgbClr val="F01040"/>
    <a:srgbClr val="FFC000"/>
    <a:srgbClr val="D4E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B98B-AE8B-49D8-BEB5-E68B0153B3F9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792D-C46E-4B5E-A493-79761419E8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B98B-AE8B-49D8-BEB5-E68B0153B3F9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792D-C46E-4B5E-A493-79761419E8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B98B-AE8B-49D8-BEB5-E68B0153B3F9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792D-C46E-4B5E-A493-79761419E8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B98B-AE8B-49D8-BEB5-E68B0153B3F9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792D-C46E-4B5E-A493-79761419E8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B98B-AE8B-49D8-BEB5-E68B0153B3F9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792D-C46E-4B5E-A493-79761419E8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B98B-AE8B-49D8-BEB5-E68B0153B3F9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792D-C46E-4B5E-A493-79761419E8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B98B-AE8B-49D8-BEB5-E68B0153B3F9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792D-C46E-4B5E-A493-79761419E8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B98B-AE8B-49D8-BEB5-E68B0153B3F9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792D-C46E-4B5E-A493-79761419E8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B98B-AE8B-49D8-BEB5-E68B0153B3F9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792D-C46E-4B5E-A493-79761419E8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B98B-AE8B-49D8-BEB5-E68B0153B3F9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792D-C46E-4B5E-A493-79761419E8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B98B-AE8B-49D8-BEB5-E68B0153B3F9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792D-C46E-4B5E-A493-79761419E8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BB98B-AE8B-49D8-BEB5-E68B0153B3F9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8792D-C46E-4B5E-A493-79761419E8E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4.wav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dirty="0">
                <a:solidFill>
                  <a:srgbClr val="FFC000"/>
                </a:solidFill>
              </a:rPr>
            </a:br>
            <a:br>
              <a:rPr lang="it-IT" dirty="0">
                <a:solidFill>
                  <a:srgbClr val="FFC000"/>
                </a:solidFill>
              </a:rPr>
            </a:br>
            <a:br>
              <a:rPr lang="it-IT" dirty="0">
                <a:solidFill>
                  <a:srgbClr val="FFC000"/>
                </a:solidFill>
              </a:rPr>
            </a:br>
            <a:br>
              <a:rPr lang="it-IT" dirty="0">
                <a:solidFill>
                  <a:srgbClr val="FFC000"/>
                </a:solidFill>
              </a:rPr>
            </a:br>
            <a:br>
              <a:rPr lang="it-IT" dirty="0">
                <a:solidFill>
                  <a:srgbClr val="FFC000"/>
                </a:solidFill>
              </a:rPr>
            </a:br>
            <a:r>
              <a:rPr lang="it-IT" sz="5300" dirty="0">
                <a:solidFill>
                  <a:srgbClr val="F01040"/>
                </a:solidFill>
              </a:rPr>
              <a:t>oggi parliamo del</a:t>
            </a:r>
            <a:br>
              <a:rPr lang="it-IT" sz="5300" dirty="0">
                <a:solidFill>
                  <a:srgbClr val="F01040"/>
                </a:solidFill>
              </a:rPr>
            </a:br>
            <a:br>
              <a:rPr lang="it-IT" dirty="0">
                <a:solidFill>
                  <a:srgbClr val="F01040"/>
                </a:solidFill>
              </a:rPr>
            </a:br>
            <a:br>
              <a:rPr lang="it-IT" dirty="0">
                <a:solidFill>
                  <a:srgbClr val="FFC000"/>
                </a:solidFill>
              </a:rPr>
            </a:br>
            <a:r>
              <a:rPr lang="it-IT" dirty="0">
                <a:solidFill>
                  <a:srgbClr val="FFC000"/>
                </a:solidFill>
              </a:rPr>
              <a:t> </a:t>
            </a:r>
            <a:r>
              <a:rPr lang="it-IT" b="1" i="1" u="sng" dirty="0">
                <a:solidFill>
                  <a:srgbClr val="FFC000"/>
                </a:solidFill>
              </a:rPr>
              <a:t>CORONAVIRUS !!!!</a:t>
            </a:r>
            <a:br>
              <a:rPr lang="it-IT" b="1" i="1" u="sng" dirty="0">
                <a:solidFill>
                  <a:srgbClr val="FFC000"/>
                </a:solidFill>
              </a:rPr>
            </a:br>
            <a:br>
              <a:rPr lang="it-IT" b="1" i="1" u="sng" dirty="0">
                <a:solidFill>
                  <a:srgbClr val="FFC000"/>
                </a:solidFill>
              </a:rPr>
            </a:br>
            <a:r>
              <a:rPr lang="it-IT" dirty="0">
                <a:solidFill>
                  <a:srgbClr val="FFC000"/>
                </a:solidFill>
                <a:sym typeface="Wingdings" pitchFamily="2" charset="2"/>
              </a:rPr>
              <a:t></a:t>
            </a:r>
            <a:endParaRPr lang="it-IT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CIAO A TUTTI! E SPERO </a:t>
            </a:r>
            <a:r>
              <a:rPr lang="it-IT" dirty="0" err="1"/>
              <a:t>VI</a:t>
            </a:r>
            <a:r>
              <a:rPr lang="it-IT" dirty="0"/>
              <a:t> SIA PIACIUTO …</a:t>
            </a:r>
          </a:p>
        </p:txBody>
      </p:sp>
      <p:sp>
        <p:nvSpPr>
          <p:cNvPr id="4" name="Smile 3"/>
          <p:cNvSpPr/>
          <p:nvPr/>
        </p:nvSpPr>
        <p:spPr>
          <a:xfrm>
            <a:off x="3995936" y="4365104"/>
            <a:ext cx="914400" cy="914400"/>
          </a:xfrm>
          <a:prstGeom prst="smileyFace">
            <a:avLst/>
          </a:prstGeom>
          <a:solidFill>
            <a:srgbClr val="E8DF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wipe dir="d"/>
    <p:sndAc>
      <p:stSnd>
        <p:snd r:embed="rId2" name="whoosh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FIRMATO</a:t>
            </a:r>
            <a:br>
              <a:rPr lang="it-IT" dirty="0"/>
            </a:br>
            <a:r>
              <a:rPr lang="it-IT" sz="1400" dirty="0"/>
              <a:t>CAMILA BITOCCHI …</a:t>
            </a:r>
            <a:br>
              <a:rPr lang="it-IT" dirty="0"/>
            </a:br>
            <a:endParaRPr lang="it-IT" dirty="0"/>
          </a:p>
        </p:txBody>
      </p:sp>
      <p:pic>
        <p:nvPicPr>
          <p:cNvPr id="1026" name="Picture 2" descr="Bambini Mani Stampe Colorate - Fotografie stock e altre immagini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1"/>
            <a:ext cx="9144000" cy="594928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FFC000"/>
                </a:solidFill>
              </a:rPr>
              <a:t> </a:t>
            </a:r>
            <a:r>
              <a:rPr lang="it-IT" b="1" i="1" dirty="0">
                <a:solidFill>
                  <a:srgbClr val="FFC000"/>
                </a:solidFill>
              </a:rPr>
              <a:t>IL CORONAVIRUS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8800" dirty="0">
                <a:solidFill>
                  <a:srgbClr val="D4E62C"/>
                </a:solidFill>
                <a:sym typeface="Wingdings" pitchFamily="2" charset="2"/>
              </a:rPr>
              <a:t></a:t>
            </a:r>
            <a:endParaRPr lang="it-IT" sz="8800" dirty="0">
              <a:solidFill>
                <a:srgbClr val="D4E62C"/>
              </a:solidFill>
            </a:endParaRPr>
          </a:p>
        </p:txBody>
      </p:sp>
      <p:pic>
        <p:nvPicPr>
          <p:cNvPr id="15362" name="Picture 2" descr="Il coronavirus spiegato ai bambini: un libro illustrato racconta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0"/>
            <a:ext cx="968456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drumroll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COVID 19</a:t>
            </a:r>
          </a:p>
        </p:txBody>
      </p:sp>
      <p:pic>
        <p:nvPicPr>
          <p:cNvPr id="5" name="Segnaposto immagine 4" descr="5e5397d3260000680ab5f9af.jpe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9821" b="9821"/>
          <a:stretch>
            <a:fillRect/>
          </a:stretch>
        </p:blipFill>
        <p:spPr>
          <a:xfrm>
            <a:off x="1403648" y="260648"/>
            <a:ext cx="6624736" cy="4466927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19672" y="5301208"/>
            <a:ext cx="5486400" cy="804862"/>
          </a:xfrm>
        </p:spPr>
        <p:txBody>
          <a:bodyPr>
            <a:normAutofit/>
          </a:bodyPr>
          <a:lstStyle/>
          <a:p>
            <a:r>
              <a:rPr lang="it-IT" sz="2000" i="1" u="sng" dirty="0"/>
              <a:t>COME DICE IL NOME  E’ UN VIRUS A FORMA </a:t>
            </a:r>
            <a:r>
              <a:rPr lang="it-IT" sz="2000" i="1" u="sng" dirty="0" err="1"/>
              <a:t>DI</a:t>
            </a:r>
            <a:r>
              <a:rPr lang="it-IT" sz="2000" i="1" u="sng" dirty="0"/>
              <a:t> CORONA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71800" y="5157192"/>
            <a:ext cx="3240360" cy="566738"/>
          </a:xfrm>
        </p:spPr>
        <p:txBody>
          <a:bodyPr>
            <a:normAutofit/>
          </a:bodyPr>
          <a:lstStyle/>
          <a:p>
            <a:r>
              <a:rPr lang="it-IT" i="1" u="sng" dirty="0"/>
              <a:t>COSE DA FARE E NON FARE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35696" y="5661248"/>
            <a:ext cx="5328592" cy="504056"/>
          </a:xfrm>
        </p:spPr>
        <p:txBody>
          <a:bodyPr>
            <a:normAutofit/>
          </a:bodyPr>
          <a:lstStyle/>
          <a:p>
            <a:r>
              <a:rPr lang="it-IT" sz="2400" dirty="0"/>
              <a:t>QUESTE SONO E REGOLE DA SEGUIRE …</a:t>
            </a:r>
          </a:p>
        </p:txBody>
      </p:sp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076" name="Picture 4" descr="Coronavirus, ecco le linee guida del ministero della Salute per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2655"/>
            <a:ext cx="8403756" cy="46085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8" name="Picture 4" descr="Il coronavirus spiegato ai bambini: un libro illustrato racconta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6" y="0"/>
            <a:ext cx="914501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  <p:sndAc>
      <p:stSnd>
        <p:snd r:embed="rId2" name="coin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                  </a:t>
            </a:r>
            <a:r>
              <a:rPr lang="it-IT" dirty="0" err="1"/>
              <a:t>#IORESTOACASA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it-IT" sz="2800" dirty="0"/>
              <a:t>IN QUESTI CASI E’ MOLTO IMPORTANTE RESTARE A CASA</a:t>
            </a:r>
            <a:r>
              <a:rPr lang="it-IT" sz="1800" dirty="0"/>
              <a:t>.</a:t>
            </a:r>
          </a:p>
          <a:p>
            <a:r>
              <a:rPr lang="it-IT" sz="1800" dirty="0"/>
              <a:t>            </a:t>
            </a:r>
          </a:p>
          <a:p>
            <a:r>
              <a:rPr lang="it-IT" sz="1800" dirty="0"/>
              <a:t>                                 </a:t>
            </a:r>
          </a:p>
        </p:txBody>
      </p:sp>
      <p:pic>
        <p:nvPicPr>
          <p:cNvPr id="18436" name="Picture 4" descr="Io resto a casa”, il sito che ci fa sentire meno soli - Tecnolog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  <p:sndAc>
      <p:stSnd>
        <p:snd r:embed="rId2" name="explod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Le cose che possiamo fare restando a casa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971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it-IT" dirty="0">
                <a:solidFill>
                  <a:srgbClr val="FF0000"/>
                </a:solidFill>
              </a:rPr>
              <a:t>Fare i compiti </a:t>
            </a:r>
          </a:p>
          <a:p>
            <a:pPr>
              <a:buFont typeface="Wingdings" pitchFamily="2" charset="2"/>
              <a:buChar char="q"/>
            </a:pPr>
            <a:r>
              <a:rPr lang="it-IT" dirty="0">
                <a:solidFill>
                  <a:srgbClr val="FFC000"/>
                </a:solidFill>
              </a:rPr>
              <a:t>Pulire la propria cameretta</a:t>
            </a:r>
          </a:p>
          <a:p>
            <a:pPr>
              <a:buFont typeface="Wingdings" pitchFamily="2" charset="2"/>
              <a:buChar char="q"/>
            </a:pPr>
            <a:r>
              <a:rPr lang="it-IT" dirty="0">
                <a:solidFill>
                  <a:srgbClr val="FFFF00"/>
                </a:solidFill>
              </a:rPr>
              <a:t>Leggere un bel libro</a:t>
            </a:r>
          </a:p>
          <a:p>
            <a:pPr>
              <a:buFont typeface="Wingdings" pitchFamily="2" charset="2"/>
              <a:buChar char="q"/>
            </a:pPr>
            <a:r>
              <a:rPr lang="it-IT" dirty="0">
                <a:solidFill>
                  <a:srgbClr val="92D050"/>
                </a:solidFill>
              </a:rPr>
              <a:t>Fare ginnastica</a:t>
            </a:r>
            <a:r>
              <a:rPr lang="it-IT" dirty="0"/>
              <a:t> </a:t>
            </a:r>
            <a:r>
              <a:rPr lang="it-IT" dirty="0">
                <a:solidFill>
                  <a:srgbClr val="92D050"/>
                </a:solidFill>
              </a:rPr>
              <a:t>…</a:t>
            </a:r>
          </a:p>
          <a:p>
            <a:pPr>
              <a:buFont typeface="Wingdings" pitchFamily="2" charset="2"/>
              <a:buChar char="q"/>
            </a:pPr>
            <a:endParaRPr lang="it-IT" dirty="0"/>
          </a:p>
          <a:p>
            <a:pPr>
              <a:buFont typeface="Wingdings" pitchFamily="2" charset="2"/>
              <a:buChar char="q"/>
            </a:pPr>
            <a:endParaRPr lang="it-IT" dirty="0"/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7664" y="3933056"/>
            <a:ext cx="6400800" cy="1752600"/>
          </a:xfrm>
        </p:spPr>
        <p:txBody>
          <a:bodyPr>
            <a:normAutofit fontScale="25000" lnSpcReduction="20000"/>
          </a:bodyPr>
          <a:lstStyle/>
          <a:p>
            <a:pPr lvl="4">
              <a:buFont typeface="Wingdings" pitchFamily="2" charset="2"/>
              <a:buChar char="q"/>
            </a:pPr>
            <a:r>
              <a:rPr lang="it-IT" sz="11200" dirty="0">
                <a:solidFill>
                  <a:srgbClr val="00B0F0"/>
                </a:solidFill>
              </a:rPr>
              <a:t>Fare giochi da tavolo</a:t>
            </a:r>
            <a:endParaRPr lang="it-IT" sz="6200" dirty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it-IT" sz="9600" dirty="0">
                <a:solidFill>
                  <a:srgbClr val="C00000"/>
                </a:solidFill>
              </a:rPr>
              <a:t>Disegnare</a:t>
            </a:r>
          </a:p>
          <a:p>
            <a:pPr>
              <a:buFont typeface="Wingdings" pitchFamily="2" charset="2"/>
              <a:buChar char="q"/>
            </a:pPr>
            <a:r>
              <a:rPr lang="it-IT" sz="9600" dirty="0">
                <a:solidFill>
                  <a:srgbClr val="7030A0"/>
                </a:solidFill>
              </a:rPr>
              <a:t>Guardare un film con i propri genitori</a:t>
            </a:r>
          </a:p>
          <a:p>
            <a:r>
              <a:rPr lang="it-IT" sz="7200" dirty="0">
                <a:solidFill>
                  <a:srgbClr val="E32F62"/>
                </a:solidFill>
              </a:rPr>
              <a:t>INSOMMA POTETE INVENTARE TUTTI I GIOCHI O PASSATEMPI CHE PREFERITE … A VOI LA SCELTA</a:t>
            </a:r>
          </a:p>
          <a:p>
            <a:pPr>
              <a:buFont typeface="Wingdings" pitchFamily="2" charset="2"/>
              <a:buChar char="q"/>
            </a:pPr>
            <a:endParaRPr lang="it-IT" dirty="0"/>
          </a:p>
        </p:txBody>
      </p:sp>
      <p:pic>
        <p:nvPicPr>
          <p:cNvPr id="34818" name="Picture 2" descr="Immagini Bambini Che Giocano | Immagini premium ad alta risoluzi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0"/>
            <a:ext cx="5760640" cy="371703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laser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INSIEME CE LA POSSIAMO FARE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</p:spPr>
        <p:txBody>
          <a:bodyPr>
            <a:noAutofit/>
          </a:bodyPr>
          <a:lstStyle/>
          <a:p>
            <a:r>
              <a:rPr lang="it-IT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ANDRA’ TUTTO BENE</a:t>
            </a:r>
          </a:p>
          <a:p>
            <a:r>
              <a:rPr lang="it-IT" sz="5400" dirty="0"/>
              <a:t>    </a:t>
            </a:r>
          </a:p>
          <a:p>
            <a:r>
              <a:rPr lang="it-IT" sz="5400" dirty="0">
                <a:solidFill>
                  <a:srgbClr val="FFC000"/>
                </a:solidFill>
              </a:rPr>
              <a:t>Il nostro motto</a:t>
            </a:r>
          </a:p>
        </p:txBody>
      </p:sp>
      <p:sp>
        <p:nvSpPr>
          <p:cNvPr id="5" name="Sole 4"/>
          <p:cNvSpPr/>
          <p:nvPr/>
        </p:nvSpPr>
        <p:spPr>
          <a:xfrm>
            <a:off x="4139952" y="5013176"/>
            <a:ext cx="914400" cy="9144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770" name="Picture 2" descr="Bandiera dell'Italia, bandiera italiana Borsa sportiva | Spreadshi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-315416"/>
            <a:ext cx="4536504" cy="357301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ind.wav"/>
      </p:stSnd>
    </p:sndAc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142</Words>
  <Application>Microsoft Office PowerPoint</Application>
  <PresentationFormat>Presentazione su schermo (4:3)</PresentationFormat>
  <Paragraphs>26</Paragraphs>
  <Slides>11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Tema di Office</vt:lpstr>
      <vt:lpstr>     oggi parliamo del    CORONAVIRUS !!!!  </vt:lpstr>
      <vt:lpstr> IL CORONAVIRUS</vt:lpstr>
      <vt:lpstr>COVID 19</vt:lpstr>
      <vt:lpstr>COSE DA FARE E NON FARE</vt:lpstr>
      <vt:lpstr>Presentazione standard di PowerPoint</vt:lpstr>
      <vt:lpstr>                          #IORESTOACASA</vt:lpstr>
      <vt:lpstr>Le cose che possiamo fare restando a casa</vt:lpstr>
      <vt:lpstr>Presentazione standard di PowerPoint</vt:lpstr>
      <vt:lpstr>INSIEME CE LA POSSIAMO FARE</vt:lpstr>
      <vt:lpstr>CIAO A TUTTI! E SPERO VI SIA PIACIUTO …</vt:lpstr>
      <vt:lpstr>FIRMATO CAMILA BITOCCHI …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CORONAVIRUS</dc:title>
  <dc:creator>fabio</dc:creator>
  <cp:lastModifiedBy>Cesira Gentili</cp:lastModifiedBy>
  <cp:revision>15</cp:revision>
  <dcterms:created xsi:type="dcterms:W3CDTF">2020-03-31T17:13:35Z</dcterms:created>
  <dcterms:modified xsi:type="dcterms:W3CDTF">2020-04-01T15:23:13Z</dcterms:modified>
</cp:coreProperties>
</file>