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ppt/media/image16.jpg" ContentType="image/png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82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81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9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43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14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02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71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43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58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13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28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A2408F7-6D31-4897-9ACA-91B47869603A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C88C2C8-7877-4BEA-8C46-5D8268553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40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B83C9-4092-4D2A-88DB-BA9A67A53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475766"/>
            <a:ext cx="9966960" cy="3035808"/>
          </a:xfrm>
        </p:spPr>
        <p:txBody>
          <a:bodyPr>
            <a:normAutofit fontScale="90000"/>
          </a:bodyPr>
          <a:lstStyle/>
          <a:p>
            <a:r>
              <a:rPr lang="it-IT" dirty="0"/>
              <a:t>L’arte e i meme ai tempi del Coronavirus </a:t>
            </a:r>
          </a:p>
        </p:txBody>
      </p:sp>
    </p:spTree>
    <p:extLst>
      <p:ext uri="{BB962C8B-B14F-4D97-AF65-F5344CB8AC3E}">
        <p14:creationId xmlns:p14="http://schemas.microsoft.com/office/powerpoint/2010/main" val="283845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680C5A1-8C94-4BAC-80CF-E80DC2519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-664" r="28094"/>
          <a:stretch/>
        </p:blipFill>
        <p:spPr>
          <a:xfrm>
            <a:off x="601762" y="447519"/>
            <a:ext cx="4695371" cy="596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BFEACA9-7F8B-44BC-8AA5-2D27CB9B0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7519"/>
            <a:ext cx="4695372" cy="597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4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FC77B34-89C9-436F-9E6D-6108A0F70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91" y="312510"/>
            <a:ext cx="7227910" cy="634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53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8FF9457-A174-4E88-9197-BF98DB48B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3" y="606751"/>
            <a:ext cx="10292913" cy="5644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89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DE024D-57E3-4F52-AC30-1FFFC1BD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latin typeface="+mn-lt"/>
              </a:rPr>
              <a:t>La fase 2…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CF1C161-CE1B-4400-961E-4791DC14D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"/>
          <a:stretch/>
        </p:blipFill>
        <p:spPr>
          <a:xfrm>
            <a:off x="4702628" y="506970"/>
            <a:ext cx="5236029" cy="584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25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D2EFCB5-BB8B-44DB-A8C2-5CE4ACB5B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3" y="348343"/>
            <a:ext cx="5355773" cy="572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63EE74C-A982-4EEE-B353-7651566E0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" b="6572"/>
          <a:stretch/>
        </p:blipFill>
        <p:spPr>
          <a:xfrm>
            <a:off x="6074230" y="348343"/>
            <a:ext cx="5823857" cy="572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62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E4551F3-FAD0-406A-81EF-A981C7855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" y="955715"/>
            <a:ext cx="10977830" cy="494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75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6B43A3C-F80E-4458-8A86-FC21D8143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9"/>
          <a:stretch/>
        </p:blipFill>
        <p:spPr>
          <a:xfrm>
            <a:off x="329744" y="259669"/>
            <a:ext cx="5347601" cy="443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F7E221-766D-4CCC-A6A1-D88BBAF1A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935" r="1349" b="25136"/>
          <a:stretch/>
        </p:blipFill>
        <p:spPr>
          <a:xfrm>
            <a:off x="5940427" y="1567542"/>
            <a:ext cx="5691483" cy="443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29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A91D907-348E-4988-A85F-DDE756A7E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" b="6718"/>
          <a:stretch/>
        </p:blipFill>
        <p:spPr>
          <a:xfrm>
            <a:off x="169086" y="849086"/>
            <a:ext cx="5698314" cy="4931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6F95057-814A-40F0-8882-164223CB5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1553" r="3274" b="8509"/>
          <a:stretch/>
        </p:blipFill>
        <p:spPr>
          <a:xfrm>
            <a:off x="6226629" y="427116"/>
            <a:ext cx="4909156" cy="600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41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B9A833-DCCC-4843-9520-B62AAAA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>
                <a:solidFill>
                  <a:schemeClr val="accent2"/>
                </a:solidFill>
                <a:latin typeface="+mn-lt"/>
              </a:rPr>
              <a:t>STAY SAFE!!!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C61F05-35DE-4EF9-8797-D7489A08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i="1" dirty="0"/>
              <a:t>Mattia Petrini ID</a:t>
            </a:r>
          </a:p>
          <a:p>
            <a:r>
              <a:rPr lang="it-IT" i="1" dirty="0"/>
              <a:t>Valerio Verga IF</a:t>
            </a:r>
          </a:p>
          <a:p>
            <a:r>
              <a:rPr lang="it-IT" i="1" dirty="0"/>
              <a:t>Rebecca Verga IIF</a:t>
            </a:r>
          </a:p>
          <a:p>
            <a:r>
              <a:rPr lang="it-IT" i="1" dirty="0"/>
              <a:t>Gloria Giorgione IIIF</a:t>
            </a:r>
          </a:p>
          <a:p>
            <a:r>
              <a:rPr lang="it-IT" i="1" dirty="0"/>
              <a:t>Riccardo Raimondi IIIC</a:t>
            </a:r>
          </a:p>
        </p:txBody>
      </p:sp>
    </p:spTree>
    <p:extLst>
      <p:ext uri="{BB962C8B-B14F-4D97-AF65-F5344CB8AC3E}">
        <p14:creationId xmlns:p14="http://schemas.microsoft.com/office/powerpoint/2010/main" val="228707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6180DD-62C4-40CD-BA7B-46B8C4A77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11629"/>
            <a:ext cx="10058400" cy="56605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/>
              <a:t>In questi mesi molto delicati in cui ci troviamo a fronteggiare l’epidemia di </a:t>
            </a:r>
            <a:r>
              <a:rPr lang="it-IT" sz="2800" dirty="0" err="1"/>
              <a:t>Covid</a:t>
            </a:r>
            <a:r>
              <a:rPr lang="it-IT" sz="2800" dirty="0"/>
              <a:t> 19, ogni giorno siamo «inondati» sui social network, e più in generale su internet, di contenuti che ironizzano sulla situazione che stiamo vivendo e che a volte riescono a strapparci un sorriso nonostante l’estrema delicatezza ed incertezza dei giorni d’oggi. In alcuni casi questi contenuti sono realizzati da veri e propri artisti, specialmente street </a:t>
            </a:r>
            <a:r>
              <a:rPr lang="it-IT" sz="2800" dirty="0" err="1"/>
              <a:t>artists</a:t>
            </a:r>
            <a:r>
              <a:rPr lang="it-IT" sz="2800" dirty="0"/>
              <a:t>, tant’è che a buon ragione possiamo parlare di «arte da quarantena». Nelle diapositive seguenti abbiamo raccolto alcuni dei meme e degli artworks realizzati nei giorni scorsi che si spera possano «contagiarvi» con un po’ di positività e strapparvi un sorriso. </a:t>
            </a:r>
          </a:p>
        </p:txBody>
      </p:sp>
    </p:spTree>
    <p:extLst>
      <p:ext uri="{BB962C8B-B14F-4D97-AF65-F5344CB8AC3E}">
        <p14:creationId xmlns:p14="http://schemas.microsoft.com/office/powerpoint/2010/main" val="246056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1A2EA1-0C5B-4F77-BA5A-3951A140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4172"/>
            <a:ext cx="10058400" cy="838199"/>
          </a:xfrm>
        </p:spPr>
        <p:txBody>
          <a:bodyPr>
            <a:normAutofit fontScale="90000"/>
          </a:bodyPr>
          <a:lstStyle/>
          <a:p>
            <a:r>
              <a:rPr lang="it-IT" sz="2800" b="1" dirty="0">
                <a:latin typeface="+mn-lt"/>
              </a:rPr>
              <a:t>I Protagonisti inaspettati: amuchina e mascherina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F91062-8651-4DDD-84D0-8CFCE3F8C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894669"/>
            <a:ext cx="8305799" cy="5375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320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B14D162-57D3-43E4-86F1-B701B5F44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71" y="764291"/>
            <a:ext cx="9710658" cy="5329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170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7D82A0E-C00D-4CF7-8A8F-60F76CA00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479" r="33144" b="13704"/>
          <a:stretch/>
        </p:blipFill>
        <p:spPr>
          <a:xfrm>
            <a:off x="870857" y="1288181"/>
            <a:ext cx="2841172" cy="4281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B49A46C-6844-42C5-9269-8F8FAA594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"/>
          <a:stretch/>
        </p:blipFill>
        <p:spPr>
          <a:xfrm>
            <a:off x="4357930" y="1288181"/>
            <a:ext cx="7297027" cy="4281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2872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3FB56C1-52C5-43BB-840E-256145443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5" y="283028"/>
            <a:ext cx="5766906" cy="6291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7FD689-536C-4561-8683-D6324DBAE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7"/>
          <a:stretch/>
        </p:blipFill>
        <p:spPr>
          <a:xfrm>
            <a:off x="6531430" y="283027"/>
            <a:ext cx="4680856" cy="6291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556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AE1C224-BFEF-4289-9206-8A2A3954F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r="8984"/>
          <a:stretch/>
        </p:blipFill>
        <p:spPr>
          <a:xfrm>
            <a:off x="468085" y="936169"/>
            <a:ext cx="5105401" cy="4985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E566C9A-388C-4038-A462-39E43C5513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9"/>
          <a:stretch/>
        </p:blipFill>
        <p:spPr>
          <a:xfrm>
            <a:off x="6349094" y="936169"/>
            <a:ext cx="5374821" cy="4985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120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3DB72B9-C289-44E5-8BF0-B913971D7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r="7520" b="10926"/>
          <a:stretch/>
        </p:blipFill>
        <p:spPr>
          <a:xfrm>
            <a:off x="1480316" y="700326"/>
            <a:ext cx="9231368" cy="545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50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8980F6-17B5-4E58-909F-ECB10F15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484632"/>
            <a:ext cx="10551306" cy="1609344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+mn-lt"/>
              </a:rPr>
              <a:t>Meme da…quarantena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0C6945B-D97B-4168-8172-4D541F618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128" r="1426" b="4172"/>
          <a:stretch/>
        </p:blipFill>
        <p:spPr>
          <a:xfrm>
            <a:off x="315687" y="2093976"/>
            <a:ext cx="5638801" cy="375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5335C42-0089-44C1-A758-D6831B370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r="20768"/>
          <a:stretch/>
        </p:blipFill>
        <p:spPr>
          <a:xfrm>
            <a:off x="6324599" y="655247"/>
            <a:ext cx="5475514" cy="519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83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202</TotalTime>
  <Words>164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Rockwell</vt:lpstr>
      <vt:lpstr>Rockwell Condensed</vt:lpstr>
      <vt:lpstr>Wingdings</vt:lpstr>
      <vt:lpstr>Legno</vt:lpstr>
      <vt:lpstr>L’arte e i meme ai tempi del Coronavirus </vt:lpstr>
      <vt:lpstr>Presentazione standard di PowerPoint</vt:lpstr>
      <vt:lpstr>I Protagonisti inaspettati: amuchina e mascherina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Meme da…quarantena</vt:lpstr>
      <vt:lpstr>Presentazione standard di PowerPoint</vt:lpstr>
      <vt:lpstr>Presentazione standard di PowerPoint</vt:lpstr>
      <vt:lpstr>Presentazione standard di PowerPoint</vt:lpstr>
      <vt:lpstr>La fase 2…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STAY SAFE!!!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L’arte e i meme ai tempi del Coronavirus</dc:title>
  <dc:creator>Danilo Renzetti</dc:creator>
  <cp:lastModifiedBy>Cesira Gentili</cp:lastModifiedBy>
  <cp:revision>13</cp:revision>
  <dcterms:created xsi:type="dcterms:W3CDTF">2020-05-25T12:22:28Z</dcterms:created>
  <dcterms:modified xsi:type="dcterms:W3CDTF">2020-05-30T13:29:21Z</dcterms:modified>
</cp:coreProperties>
</file>